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jmVp8I99g2nJw0tXDVytMscSvy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51c83016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51c83016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51c83016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51c83016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51c83016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51c83016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51c83016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51c83016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51c83016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51c83016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51c83016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51c83016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51c83016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51c83016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1c83016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51c83016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51c83016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51c83016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51c83016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51c83016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1c8301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1c8301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51c83016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51c83016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51c83016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51c83016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1c83016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51c83016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51c83016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51c83016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51c83016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51c83016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51c83016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51c83016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51c83016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51c83016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51c83016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51c83016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51c83016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51c83016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2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2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4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7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6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7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7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7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;p3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GB" u="sng">
                <a:latin typeface="Montserrat"/>
                <a:ea typeface="Montserrat"/>
                <a:cs typeface="Montserrat"/>
                <a:sym typeface="Montserrat"/>
              </a:rPr>
              <a:t>Data Types in Javascript</a:t>
            </a:r>
            <a:endParaRPr b="0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51c830164_0_40"/>
          <p:cNvSpPr txBox="1"/>
          <p:nvPr>
            <p:ph idx="1" type="body"/>
          </p:nvPr>
        </p:nvSpPr>
        <p:spPr>
          <a:xfrm>
            <a:off x="393200" y="1287275"/>
            <a:ext cx="6186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Character or sequence of characters inside single or double quotes(“StudyTonight”)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800"/>
              <a:t>Example:</a:t>
            </a:r>
            <a:endParaRPr b="1" i="1" sz="1800"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str=“dhoni”;  //string using double quotes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str1=‘sachin’; //string using single quotes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ge51c830164_0_40"/>
          <p:cNvSpPr txBox="1"/>
          <p:nvPr>
            <p:ph type="title"/>
          </p:nvPr>
        </p:nvSpPr>
        <p:spPr>
          <a:xfrm>
            <a:off x="678225" y="34587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Data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51c830164_0_45"/>
          <p:cNvSpPr txBox="1"/>
          <p:nvPr>
            <p:ph idx="1" type="body"/>
          </p:nvPr>
        </p:nvSpPr>
        <p:spPr>
          <a:xfrm>
            <a:off x="799200" y="1253725"/>
            <a:ext cx="45585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Boolean Data type is used in conditional based programming.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It can have two values: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True or false.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ge51c830164_0_45"/>
          <p:cNvSpPr txBox="1"/>
          <p:nvPr>
            <p:ph type="title"/>
          </p:nvPr>
        </p:nvSpPr>
        <p:spPr>
          <a:xfrm>
            <a:off x="675075" y="434325"/>
            <a:ext cx="56046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Boolean Data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51c830164_0_50"/>
          <p:cNvSpPr txBox="1"/>
          <p:nvPr>
            <p:ph idx="1" type="body"/>
          </p:nvPr>
        </p:nvSpPr>
        <p:spPr>
          <a:xfrm>
            <a:off x="842050" y="1264425"/>
            <a:ext cx="4740900" cy="31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Boolean(10 &gt; 9) returns true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Boolean(10 &lt; 9) returns false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The first condition is true because 10 is greater than zero and vice versa.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e51c830164_0_50"/>
          <p:cNvSpPr txBox="1"/>
          <p:nvPr>
            <p:ph type="title"/>
          </p:nvPr>
        </p:nvSpPr>
        <p:spPr>
          <a:xfrm>
            <a:off x="670600" y="520050"/>
            <a:ext cx="5735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boolean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51c830164_0_55"/>
          <p:cNvSpPr txBox="1"/>
          <p:nvPr>
            <p:ph idx="1" type="body"/>
          </p:nvPr>
        </p:nvSpPr>
        <p:spPr>
          <a:xfrm>
            <a:off x="678225" y="1189425"/>
            <a:ext cx="4786800" cy="30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Declared and is not assigned any value, it has undefined as its value.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Can be used while comparison.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800"/>
              <a:t>Example:</a:t>
            </a:r>
            <a:endParaRPr b="1" i="1" sz="18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a; //undefined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Alert (a==undefined); //returns true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e51c830164_0_55"/>
          <p:cNvSpPr txBox="1"/>
          <p:nvPr>
            <p:ph type="title"/>
          </p:nvPr>
        </p:nvSpPr>
        <p:spPr>
          <a:xfrm>
            <a:off x="574175" y="487900"/>
            <a:ext cx="57357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Undefined data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51c830164_0_60"/>
          <p:cNvSpPr txBox="1"/>
          <p:nvPr>
            <p:ph idx="1" type="body"/>
          </p:nvPr>
        </p:nvSpPr>
        <p:spPr>
          <a:xfrm>
            <a:off x="938500" y="1157300"/>
            <a:ext cx="4483500" cy="32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It is used to represent no value.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The variable has been defined but it contains no value.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800"/>
              <a:t>Example:</a:t>
            </a:r>
            <a:endParaRPr b="1" i="1" sz="1800"/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a=null;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alert(a);//output will be null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e51c830164_0_60"/>
          <p:cNvSpPr txBox="1"/>
          <p:nvPr>
            <p:ph type="title"/>
          </p:nvPr>
        </p:nvSpPr>
        <p:spPr>
          <a:xfrm>
            <a:off x="543850" y="407200"/>
            <a:ext cx="57357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Null data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51c830164_0_65"/>
          <p:cNvSpPr txBox="1"/>
          <p:nvPr>
            <p:ph idx="1" type="body"/>
          </p:nvPr>
        </p:nvSpPr>
        <p:spPr>
          <a:xfrm>
            <a:off x="917200" y="1200150"/>
            <a:ext cx="4729800" cy="30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Collection of data.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Written as key : value pairs.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Separated by commas,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Enclosed in curly braces{}.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Key must be string,value can be data type.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Map data structure.</a:t>
            </a:r>
            <a:endParaRPr sz="1800"/>
          </a:p>
        </p:txBody>
      </p:sp>
      <p:sp>
        <p:nvSpPr>
          <p:cNvPr id="245" name="Google Shape;245;ge51c830164_0_65"/>
          <p:cNvSpPr txBox="1"/>
          <p:nvPr>
            <p:ph type="title"/>
          </p:nvPr>
        </p:nvSpPr>
        <p:spPr>
          <a:xfrm>
            <a:off x="628650" y="380725"/>
            <a:ext cx="57357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Data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51c830164_0_70"/>
          <p:cNvSpPr txBox="1"/>
          <p:nvPr>
            <p:ph idx="1" type="body"/>
          </p:nvPr>
        </p:nvSpPr>
        <p:spPr>
          <a:xfrm>
            <a:off x="975125" y="1146600"/>
            <a:ext cx="3364800" cy="30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name ={  };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emp={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firstname=“John”,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lastname=“Smith”,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salary=“20000”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}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e51c830164_0_70"/>
          <p:cNvSpPr txBox="1"/>
          <p:nvPr>
            <p:ph type="title"/>
          </p:nvPr>
        </p:nvSpPr>
        <p:spPr>
          <a:xfrm>
            <a:off x="638450" y="498600"/>
            <a:ext cx="5735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51c830164_0_75"/>
          <p:cNvSpPr txBox="1"/>
          <p:nvPr>
            <p:ph idx="1" type="body"/>
          </p:nvPr>
        </p:nvSpPr>
        <p:spPr>
          <a:xfrm>
            <a:off x="616250" y="1125150"/>
            <a:ext cx="4881000" cy="31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Written inside a pair of square brackets []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It is used to store multiple values of the same datatype.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Comma-separated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Index starts from zero.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arr[0],and not arr[1]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e51c830164_0_75"/>
          <p:cNvSpPr txBox="1"/>
          <p:nvPr>
            <p:ph type="title"/>
          </p:nvPr>
        </p:nvSpPr>
        <p:spPr>
          <a:xfrm>
            <a:off x="616250" y="455725"/>
            <a:ext cx="57357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/>
              <a:t>Array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51c830164_0_80"/>
          <p:cNvSpPr txBox="1"/>
          <p:nvPr>
            <p:ph idx="1" type="body"/>
          </p:nvPr>
        </p:nvSpPr>
        <p:spPr>
          <a:xfrm>
            <a:off x="938500" y="1659275"/>
            <a:ext cx="4946400" cy="12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cricket=[“dhoni”,“sachin”,“virat”];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3" name="Google Shape;263;ge51c830164_0_80"/>
          <p:cNvSpPr txBox="1"/>
          <p:nvPr>
            <p:ph type="title"/>
          </p:nvPr>
        </p:nvSpPr>
        <p:spPr>
          <a:xfrm>
            <a:off x="734900" y="44502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51c830164_0_85"/>
          <p:cNvSpPr txBox="1"/>
          <p:nvPr>
            <p:ph idx="1" type="body"/>
          </p:nvPr>
        </p:nvSpPr>
        <p:spPr>
          <a:xfrm>
            <a:off x="938500" y="1253725"/>
            <a:ext cx="4946400" cy="31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Set of statement inside a code block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Can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call it anywhere in the program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Functions can be stored in variables, objects, and arrays.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Functions can be passed and returned.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e51c830164_0_85"/>
          <p:cNvSpPr txBox="1"/>
          <p:nvPr>
            <p:ph type="title"/>
          </p:nvPr>
        </p:nvSpPr>
        <p:spPr>
          <a:xfrm>
            <a:off x="734900" y="477175"/>
            <a:ext cx="5735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51c830164_0_5"/>
          <p:cNvSpPr txBox="1"/>
          <p:nvPr>
            <p:ph idx="1" type="body"/>
          </p:nvPr>
        </p:nvSpPr>
        <p:spPr>
          <a:xfrm>
            <a:off x="938500" y="1328750"/>
            <a:ext cx="49464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Meaning of data types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Primitive and non-primitive data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Detailed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explanation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of subtypes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with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examples.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ge51c830164_0_5"/>
          <p:cNvSpPr txBox="1"/>
          <p:nvPr>
            <p:ph type="title"/>
          </p:nvPr>
        </p:nvSpPr>
        <p:spPr>
          <a:xfrm>
            <a:off x="670625" y="52002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51c830164_0_90"/>
          <p:cNvSpPr txBox="1"/>
          <p:nvPr>
            <p:ph idx="1" type="body"/>
          </p:nvPr>
        </p:nvSpPr>
        <p:spPr>
          <a:xfrm>
            <a:off x="917075" y="1618050"/>
            <a:ext cx="4946400" cy="23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welcome=function(){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return “welcome to dataisgood”;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e51c830164_0_90"/>
          <p:cNvSpPr txBox="1"/>
          <p:nvPr>
            <p:ph type="title"/>
          </p:nvPr>
        </p:nvSpPr>
        <p:spPr>
          <a:xfrm>
            <a:off x="595600" y="466450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51c830164_0_95"/>
          <p:cNvSpPr txBox="1"/>
          <p:nvPr>
            <p:ph idx="1" type="body"/>
          </p:nvPr>
        </p:nvSpPr>
        <p:spPr>
          <a:xfrm>
            <a:off x="703000" y="1318025"/>
            <a:ext cx="4946400" cy="25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city = “Mumbai”.  </a:t>
            </a: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___?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n = 24;  </a:t>
            </a: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___?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x=”100”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b=”welcome”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alert(x/y);   </a:t>
            </a: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output?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e51c830164_0_95"/>
          <p:cNvSpPr txBox="1"/>
          <p:nvPr>
            <p:ph type="title"/>
          </p:nvPr>
        </p:nvSpPr>
        <p:spPr>
          <a:xfrm>
            <a:off x="595600" y="466450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51c830164_0_10"/>
          <p:cNvSpPr txBox="1"/>
          <p:nvPr>
            <p:ph idx="1" type="body"/>
          </p:nvPr>
        </p:nvSpPr>
        <p:spPr>
          <a:xfrm>
            <a:off x="809900" y="1350150"/>
            <a:ext cx="4946400" cy="30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Different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kinds of data that you will be working with and storing variables.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Two types: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Primitive data type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Non-primitive data type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ge51c830164_0_10"/>
          <p:cNvSpPr txBox="1"/>
          <p:nvPr>
            <p:ph type="title"/>
          </p:nvPr>
        </p:nvSpPr>
        <p:spPr>
          <a:xfrm>
            <a:off x="681325" y="498600"/>
            <a:ext cx="57357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51c830164_0_105"/>
          <p:cNvSpPr txBox="1"/>
          <p:nvPr>
            <p:ph idx="1" type="body"/>
          </p:nvPr>
        </p:nvSpPr>
        <p:spPr>
          <a:xfrm>
            <a:off x="7154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The Primitive Data types include Number, String, Boolean, Undefined, Null.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The Non-Primitive data type has only one member i.e. the Object.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e51c830164_0_105"/>
          <p:cNvSpPr txBox="1"/>
          <p:nvPr>
            <p:ph type="title"/>
          </p:nvPr>
        </p:nvSpPr>
        <p:spPr>
          <a:xfrm>
            <a:off x="681325" y="498600"/>
            <a:ext cx="57357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51c830164_0_15"/>
          <p:cNvSpPr txBox="1"/>
          <p:nvPr>
            <p:ph idx="1" type="body"/>
          </p:nvPr>
        </p:nvSpPr>
        <p:spPr>
          <a:xfrm>
            <a:off x="745625" y="1157325"/>
            <a:ext cx="4946400" cy="3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nteger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Floating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Point numbers.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Multiplication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Division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Addition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ubtraction,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etc.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ge51c830164_0_15"/>
          <p:cNvSpPr txBox="1"/>
          <p:nvPr>
            <p:ph type="title"/>
          </p:nvPr>
        </p:nvSpPr>
        <p:spPr>
          <a:xfrm>
            <a:off x="543850" y="509325"/>
            <a:ext cx="5735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51c830164_0_20"/>
          <p:cNvSpPr txBox="1"/>
          <p:nvPr>
            <p:ph idx="1" type="body"/>
          </p:nvPr>
        </p:nvSpPr>
        <p:spPr>
          <a:xfrm>
            <a:off x="852775" y="1253750"/>
            <a:ext cx="4946400" cy="31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Var x=45; // number without decimal point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x=45.90; // number with decimal point - floating point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Var x= -10;  // number with negative value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1" name="Google Shape;191;ge51c830164_0_20"/>
          <p:cNvSpPr txBox="1"/>
          <p:nvPr>
            <p:ph type="title"/>
          </p:nvPr>
        </p:nvSpPr>
        <p:spPr>
          <a:xfrm>
            <a:off x="659900" y="509325"/>
            <a:ext cx="5735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51c830164_0_25"/>
          <p:cNvSpPr txBox="1"/>
          <p:nvPr>
            <p:ph idx="1" type="body"/>
          </p:nvPr>
        </p:nvSpPr>
        <p:spPr>
          <a:xfrm>
            <a:off x="938500" y="1210875"/>
            <a:ext cx="4946400" cy="32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Represents some special values like Infinity,  -Infinity,   NaN.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Positive number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divided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by zero :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infinity.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Negative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number divided by zero :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-infinity..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e51c830164_0_25"/>
          <p:cNvSpPr txBox="1"/>
          <p:nvPr>
            <p:ph type="title"/>
          </p:nvPr>
        </p:nvSpPr>
        <p:spPr>
          <a:xfrm>
            <a:off x="745625" y="487875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51c830164_0_30"/>
          <p:cNvSpPr txBox="1"/>
          <p:nvPr>
            <p:ph idx="1" type="body"/>
          </p:nvPr>
        </p:nvSpPr>
        <p:spPr>
          <a:xfrm>
            <a:off x="938500" y="1243025"/>
            <a:ext cx="49464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a = 100;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b  = -100;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c = 0;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alert(a/c);  //  Infinity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alert(b/c);  // -Infinity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ge51c830164_0_30"/>
          <p:cNvSpPr txBox="1"/>
          <p:nvPr>
            <p:ph type="title"/>
          </p:nvPr>
        </p:nvSpPr>
        <p:spPr>
          <a:xfrm>
            <a:off x="617025" y="487900"/>
            <a:ext cx="5735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51c830164_0_35"/>
          <p:cNvSpPr txBox="1"/>
          <p:nvPr>
            <p:ph idx="1" type="body"/>
          </p:nvPr>
        </p:nvSpPr>
        <p:spPr>
          <a:xfrm>
            <a:off x="938500" y="1275150"/>
            <a:ext cx="49464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Nan means Not a number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a=”study tonight”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Var b=”7”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alert(a/b); //Nan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e51c830164_0_3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type: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